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9"/>
  </p:notesMasterIdLst>
  <p:sldIdLst>
    <p:sldId id="2147481042" r:id="rId3"/>
    <p:sldId id="2147481043" r:id="rId4"/>
    <p:sldId id="2147481045" r:id="rId5"/>
    <p:sldId id="2147481044" r:id="rId6"/>
    <p:sldId id="261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A4E042-75CB-4B21-B876-794A1BBBB00E}" v="1" dt="2026-10-01T06:26:23.3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6" d="100"/>
          <a:sy n="66" d="100"/>
        </p:scale>
        <p:origin x="408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Oishi, Kaai" userId="3e3242ca-e62b-4627-935f-d72ffa56e8ee" providerId="ADAL" clId="{7CA1F7DB-46EF-4CA0-B088-A42E377E9F73}"/>
    <pc:docChg chg="addSld modSld">
      <pc:chgData name="Oishi, Kaai" userId="3e3242ca-e62b-4627-935f-d72ffa56e8ee" providerId="ADAL" clId="{7CA1F7DB-46EF-4CA0-B088-A42E377E9F73}" dt="2026-10-01T06:26:23.384" v="0"/>
      <pc:docMkLst>
        <pc:docMk/>
      </pc:docMkLst>
      <pc:sldChg chg="add">
        <pc:chgData name="Oishi, Kaai" userId="3e3242ca-e62b-4627-935f-d72ffa56e8ee" providerId="ADAL" clId="{7CA1F7DB-46EF-4CA0-B088-A42E377E9F73}" dt="2026-10-01T06:26:23.384" v="0"/>
        <pc:sldMkLst>
          <pc:docMk/>
          <pc:sldMk cId="3315616189" sldId="259"/>
        </pc:sldMkLst>
      </pc:sldChg>
      <pc:sldChg chg="add">
        <pc:chgData name="Oishi, Kaai" userId="3e3242ca-e62b-4627-935f-d72ffa56e8ee" providerId="ADAL" clId="{7CA1F7DB-46EF-4CA0-B088-A42E377E9F73}" dt="2026-10-01T06:26:23.384" v="0"/>
        <pc:sldMkLst>
          <pc:docMk/>
          <pc:sldMk cId="647078297" sldId="26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BAE99F-FED6-4BCB-91E9-C507FDC69A0D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9053D8-A4AB-437E-B5D4-79A10B42BBC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36702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BB13505-308A-494A-523F-6882FB48F6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7A62F-BE5C-49C6-8EA7-8280B8BB06B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7FE52CEA-11D2-E0D0-A9A6-5136545795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85A4469E-753F-6F85-FAE5-770B5B582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6C013C-43CF-4588-95DA-632AACD099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58709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D5AB34E-0046-43DB-A27B-2628AE2B2A0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72E5EEA9-82F5-4D48-94BB-86CA68CAB7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D7048EB-2D65-4DEE-9618-2BC1AECC1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D07AB96-F318-4CA0-B21B-C89EEC14DF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CC2E9EC-E819-4C20-BF1B-012C227ECE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16778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96E0F1F-53EB-48FE-8464-3C10DAC74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525C08B-07C5-4A32-B0E1-8075FA4748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8839B42-52AC-424E-A684-702CAF363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3CD123C5-C471-49C6-B130-E04E72193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66BE3A-9F3E-4E7A-9A31-6E9C52D87E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04695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095806E-8EEC-4396-A303-343119D3F0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82D861C5-72FE-49B3-9EB8-801DFA6B9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39CE427-5ED3-47FF-B74D-9552032A7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159A755-B709-43BD-B00E-E2469A2596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8C22FE7-4942-456C-93AE-8140313C37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06567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79951AC-E23F-4AA8-85E8-AE2DF9613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988294-229D-46B4-9748-4192086BB4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65940F77-40C7-460E-90AC-424546BD7BA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0B17DC9-12AD-4F32-BBF5-365B7FC7D8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68857116-603E-4642-B0DD-4BA17D7B8A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0721065-4E32-43CA-81B5-53FF16A72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001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FD0CF02-8346-4E26-82FC-37B4A2EE73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622CC9CA-93C3-4FB0-B2AA-314F40737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0B77B8D0-9DAB-4510-890C-3D21EE1EC1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8882765-775E-4065-BA07-3690832ED7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7762A77-2D9D-4E1E-9620-F90F8FEA94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62F3151E-F9D0-4C44-BF15-D9645C4587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2B8EEAA-4340-49DF-A1F4-50F96C2BD6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8F73F8EB-149C-4E45-88A4-F4D34A251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8174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8E9055-66A5-4D41-AE50-D6C2A1F1F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05CBEDB-E66D-4896-801C-6670510F4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B08B576D-75C0-4AF2-9939-8654655C16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F0DA3FBF-D8BF-4AA5-A0C6-121B8BFE6E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116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F8E7C675-DE98-4F18-87FF-C471A4690D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2C92F040-73A9-4D1E-95B0-6E5339CD10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34FFBFB6-FB18-473D-B19F-42721E7FF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9257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E06F401-35DC-4D0E-ABBA-435A2D923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E69BCDF-8037-48AF-868C-6D33FCF83D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7202A93-7763-4B36-9FD0-ED6382324F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91D5EE0D-9113-4AA2-BD08-75FA00ABC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92283A9-3624-4386-9EF3-8D83ACAE50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9F9A34-2E5B-4DBD-B89D-AA5A364F3D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3075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AA0313-40AE-44C8-8411-BF683728E3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E75A208-2FEA-4B47-8421-0BBD4348EF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3DD8CE6-3ABE-4F56-854A-B7F9590ACD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80E0A56-6649-4AE2-9159-8455B1CAD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8D3973BA-63B2-4308-8AAF-9614F2A3B9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EECBB30-CD3A-4CFA-BADB-CBC84C2CF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487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D5615EE-2597-454A-A9CD-41BBF21BA9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CE87B80-E0C2-48FE-8F49-C0AD929171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EBCFB87-F464-4245-B38E-310F75B47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B85B7DCC-2F90-43D1-A1B8-549C8C2CE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938B901-02FA-4C98-9243-CE1D072F6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46436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11BEE36E-F002-4BE0-BD22-822EDC266A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7A33A263-6D21-49EB-99F8-E522536AD5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0C86E6A-2233-4057-9E52-A02BCC3BDB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D14A3A2-22FA-4467-8AAA-F23F1A3551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72A157E-CD12-415D-B57E-56B890C64F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781471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0" Type="http://schemas.openxmlformats.org/officeDocument/2006/relationships/slideLayout" Target="../slideLayouts/slideLayout11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4EBDCDC1-5A0A-8C94-7C3D-75BFFFEF32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CE940A9-05A4-7A99-86D6-5240E77838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D2FDD4-D35C-0B67-CF29-17159C4BB6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97A62F-BE5C-49C6-8EA7-8280B8BB06B9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6CF1A60-ECA5-EEB4-80C6-1E4C94D7A93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B76950E-B302-F633-9AFB-4C3CA29B70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76C013C-43CF-4588-95DA-632AACD0995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48304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123FE0D-D0A0-4617-88A0-A973F33526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01FF467A-88DC-4EDA-90E4-B297FBE9B1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79558E0-3B58-41D1-BE83-814F76EA637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D37EDB-F85A-4BD7-B25D-2B827B21AA8A}" type="datetimeFigureOut">
              <a:rPr kumimoji="1" lang="ja-JP" altLang="en-US" smtClean="0"/>
              <a:t>2026/10/1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85ED08F1-6332-47EC-A013-C26FDB6D46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23D2319-E180-49C8-9CCC-8E56C04585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ED2D3B-618A-4238-A08D-80B1904E9C5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7603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emf"/><Relationship Id="rId9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0" name="think-cell data - do not delete" hidden="1">
            <a:extLst>
              <a:ext uri="{FF2B5EF4-FFF2-40B4-BE49-F238E27FC236}">
                <a16:creationId xmlns:a16="http://schemas.microsoft.com/office/drawing/2014/main" id="{5AA5E0A1-5E36-F979-4567-79C080A3411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スライド" r:id="rId3" imgW="473" imgH="473" progId="TCLayout.ActiveDocument.1">
                  <p:embed/>
                </p:oleObj>
              </mc:Choice>
              <mc:Fallback>
                <p:oleObj name="think-cell スライド" r:id="rId3" imgW="473" imgH="473" progId="TCLayout.ActiveDocument.1">
                  <p:embed/>
                  <p:pic>
                    <p:nvPicPr>
                      <p:cNvPr id="5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AA5E0A1-5E36-F979-4567-79C080A3411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D82E850E-C0C6-A5BF-0F7A-7CDC01293764}"/>
              </a:ext>
            </a:extLst>
          </p:cNvPr>
          <p:cNvSpPr/>
          <p:nvPr/>
        </p:nvSpPr>
        <p:spPr>
          <a:xfrm>
            <a:off x="3098123" y="1254456"/>
            <a:ext cx="1369671" cy="505074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11000402020202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A2615814-FAE3-2E97-3C5F-BF11B0C286EC}"/>
              </a:ext>
            </a:extLst>
          </p:cNvPr>
          <p:cNvSpPr txBox="1"/>
          <p:nvPr/>
        </p:nvSpPr>
        <p:spPr>
          <a:xfrm>
            <a:off x="382991" y="218439"/>
            <a:ext cx="43636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新</a:t>
            </a:r>
            <a:r>
              <a:rPr kumimoji="1" lang="en-US" altLang="ja-JP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Elite</a:t>
            </a:r>
            <a:r>
              <a:rPr kumimoji="1" lang="ja-JP" alt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アプリケータ一覧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221840D-767E-BC85-C8C8-628ED2FA1921}"/>
              </a:ext>
            </a:extLst>
          </p:cNvPr>
          <p:cNvGrpSpPr/>
          <p:nvPr/>
        </p:nvGrpSpPr>
        <p:grpSpPr>
          <a:xfrm>
            <a:off x="307243" y="832415"/>
            <a:ext cx="11468197" cy="5441845"/>
            <a:chOff x="197165" y="2741003"/>
            <a:chExt cx="19463295" cy="11200423"/>
          </a:xfrm>
        </p:grpSpPr>
        <p:sp>
          <p:nvSpPr>
            <p:cNvPr id="16" name="object 3">
              <a:extLst>
                <a:ext uri="{FF2B5EF4-FFF2-40B4-BE49-F238E27FC236}">
                  <a16:creationId xmlns:a16="http://schemas.microsoft.com/office/drawing/2014/main" id="{9520FC24-A468-711B-5724-55036412F80B}"/>
                </a:ext>
              </a:extLst>
            </p:cNvPr>
            <p:cNvSpPr txBox="1"/>
            <p:nvPr/>
          </p:nvSpPr>
          <p:spPr>
            <a:xfrm>
              <a:off x="4438585" y="2793623"/>
              <a:ext cx="3269228" cy="5331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600" b="1" i="0" u="none" strike="noStrike" kern="1200" cap="none" spc="220" normalizeH="0" baseline="0" noProof="0" dirty="0">
                  <a:ln>
                    <a:noFill/>
                  </a:ln>
                  <a:solidFill>
                    <a:srgbClr val="00A7E1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</a:rPr>
                <a:t>Curve</a:t>
              </a:r>
              <a:r>
                <a:rPr kumimoji="1" lang="ja-JP" altLang="LID4096" sz="1600" b="1" i="0" u="none" strike="noStrike" kern="1200" cap="none" spc="220" normalizeH="0" baseline="0" noProof="0" dirty="0">
                  <a:ln>
                    <a:noFill/>
                  </a:ln>
                  <a:solidFill>
                    <a:srgbClr val="00A7E1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</a:rPr>
                <a:t>シリーズ</a:t>
              </a:r>
            </a:p>
          </p:txBody>
        </p:sp>
        <p:sp>
          <p:nvSpPr>
            <p:cNvPr id="17" name="object 6">
              <a:extLst>
                <a:ext uri="{FF2B5EF4-FFF2-40B4-BE49-F238E27FC236}">
                  <a16:creationId xmlns:a16="http://schemas.microsoft.com/office/drawing/2014/main" id="{076BF53B-2D93-7BB7-3D96-30BAAB1EA4A6}"/>
                </a:ext>
              </a:extLst>
            </p:cNvPr>
            <p:cNvSpPr txBox="1"/>
            <p:nvPr/>
          </p:nvSpPr>
          <p:spPr>
            <a:xfrm>
              <a:off x="12544172" y="2771666"/>
              <a:ext cx="2841535" cy="5331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600" b="1" i="0" u="none" strike="noStrike" kern="1200" cap="none" spc="220" normalizeH="0" baseline="0" noProof="0" dirty="0">
                  <a:ln>
                    <a:noFill/>
                  </a:ln>
                  <a:solidFill>
                    <a:srgbClr val="00A7E1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</a:rPr>
                <a:t>Flat</a:t>
              </a:r>
              <a:r>
                <a:rPr kumimoji="1" lang="ja-JP" altLang="LID4096" sz="1600" b="1" i="0" u="none" strike="noStrike" kern="1200" cap="none" spc="220" normalizeH="0" baseline="0" noProof="0" dirty="0">
                  <a:ln>
                    <a:noFill/>
                  </a:ln>
                  <a:solidFill>
                    <a:srgbClr val="00A7E1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</a:rPr>
                <a:t>シリーズ</a:t>
              </a:r>
            </a:p>
          </p:txBody>
        </p:sp>
        <p:sp>
          <p:nvSpPr>
            <p:cNvPr id="18" name="object 7">
              <a:extLst>
                <a:ext uri="{FF2B5EF4-FFF2-40B4-BE49-F238E27FC236}">
                  <a16:creationId xmlns:a16="http://schemas.microsoft.com/office/drawing/2014/main" id="{2261E390-E6FF-CA75-25E9-12BF55AE5F60}"/>
                </a:ext>
              </a:extLst>
            </p:cNvPr>
            <p:cNvSpPr txBox="1"/>
            <p:nvPr/>
          </p:nvSpPr>
          <p:spPr>
            <a:xfrm>
              <a:off x="16824857" y="2741003"/>
              <a:ext cx="2133071" cy="533167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600" b="1" i="0" u="none" strike="noStrike" kern="1200" cap="none" spc="220" normalizeH="0" baseline="0" noProof="0" dirty="0">
                  <a:ln>
                    <a:noFill/>
                  </a:ln>
                  <a:solidFill>
                    <a:srgbClr val="00A7E1"/>
                  </a:solidFill>
                  <a:effectLst/>
                  <a:uLnTx/>
                  <a:uFillTx/>
                  <a:latin typeface="Meiryo UI" panose="020B0604030504040204" pitchFamily="50" charset="-128"/>
                  <a:ea typeface="Meiryo UI" panose="020B0604030504040204" pitchFamily="50" charset="-128"/>
                  <a:cs typeface="Arial" panose="020B0604020202020204" pitchFamily="34" charset="0"/>
                </a:rPr>
                <a:t>Surface</a:t>
              </a:r>
              <a:endParaRPr kumimoji="1" lang="LID4096" altLang="ja-JP" sz="1600" b="1" i="0" u="none" strike="noStrike" kern="1200" cap="none" spc="220" normalizeH="0" baseline="0" noProof="0" dirty="0">
                <a:ln>
                  <a:noFill/>
                </a:ln>
                <a:solidFill>
                  <a:srgbClr val="00A7E1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19" name="object 19">
              <a:extLst>
                <a:ext uri="{FF2B5EF4-FFF2-40B4-BE49-F238E27FC236}">
                  <a16:creationId xmlns:a16="http://schemas.microsoft.com/office/drawing/2014/main" id="{0FBADFDC-ADDD-767F-E5CA-CFA2BFDD8EA4}"/>
                </a:ext>
              </a:extLst>
            </p:cNvPr>
            <p:cNvSpPr/>
            <p:nvPr/>
          </p:nvSpPr>
          <p:spPr>
            <a:xfrm>
              <a:off x="7256487" y="6301322"/>
              <a:ext cx="2182021" cy="7640102"/>
            </a:xfrm>
            <a:prstGeom prst="rect">
              <a:avLst/>
            </a:prstGeom>
            <a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b="-10742"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20" name="object 20">
              <a:extLst>
                <a:ext uri="{FF2B5EF4-FFF2-40B4-BE49-F238E27FC236}">
                  <a16:creationId xmlns:a16="http://schemas.microsoft.com/office/drawing/2014/main" id="{DF10D8FF-1F12-20B0-86A0-BC6B2CCFCE74}"/>
                </a:ext>
              </a:extLst>
            </p:cNvPr>
            <p:cNvSpPr/>
            <p:nvPr/>
          </p:nvSpPr>
          <p:spPr>
            <a:xfrm>
              <a:off x="9616722" y="5404425"/>
              <a:ext cx="2589090" cy="8537001"/>
            </a:xfrm>
            <a:prstGeom prst="rect">
              <a:avLst/>
            </a:prstGeom>
            <a:blipFill>
              <a:blip r:embed="rId6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1" b="-9614"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21" name="object 21">
              <a:extLst>
                <a:ext uri="{FF2B5EF4-FFF2-40B4-BE49-F238E27FC236}">
                  <a16:creationId xmlns:a16="http://schemas.microsoft.com/office/drawing/2014/main" id="{07DF871A-1AA2-B79A-C5A4-6CBC59D1D8AF}"/>
                </a:ext>
              </a:extLst>
            </p:cNvPr>
            <p:cNvSpPr/>
            <p:nvPr/>
          </p:nvSpPr>
          <p:spPr>
            <a:xfrm>
              <a:off x="3081262" y="6587093"/>
              <a:ext cx="1894782" cy="7354333"/>
            </a:xfrm>
            <a:prstGeom prst="rect">
              <a:avLst/>
            </a:prstGeom>
            <a:blipFill>
              <a:blip r:embed="rId7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1" b="-11160"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22" name="object 22">
              <a:extLst>
                <a:ext uri="{FF2B5EF4-FFF2-40B4-BE49-F238E27FC236}">
                  <a16:creationId xmlns:a16="http://schemas.microsoft.com/office/drawing/2014/main" id="{944BB85A-60A1-7FA7-ED37-75E0259002F9}"/>
                </a:ext>
              </a:extLst>
            </p:cNvPr>
            <p:cNvSpPr/>
            <p:nvPr/>
          </p:nvSpPr>
          <p:spPr>
            <a:xfrm>
              <a:off x="12200685" y="6440187"/>
              <a:ext cx="2150358" cy="7488106"/>
            </a:xfrm>
            <a:prstGeom prst="rect">
              <a:avLst/>
            </a:prstGeom>
            <a:blipFill>
              <a:blip r:embed="rId8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b="-11135"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23" name="object 23">
              <a:extLst>
                <a:ext uri="{FF2B5EF4-FFF2-40B4-BE49-F238E27FC236}">
                  <a16:creationId xmlns:a16="http://schemas.microsoft.com/office/drawing/2014/main" id="{0EC0EA4E-1BE5-5C3D-1978-E1FE1FE46C53}"/>
                </a:ext>
              </a:extLst>
            </p:cNvPr>
            <p:cNvSpPr/>
            <p:nvPr/>
          </p:nvSpPr>
          <p:spPr>
            <a:xfrm>
              <a:off x="14048978" y="6440187"/>
              <a:ext cx="2150358" cy="7488099"/>
            </a:xfrm>
            <a:prstGeom prst="rect">
              <a:avLst/>
            </a:prstGeom>
            <a:blipFill>
              <a:blip r:embed="rId9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b="-11136"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  <p:sp>
          <p:nvSpPr>
            <p:cNvPr id="24" name="object 24">
              <a:extLst>
                <a:ext uri="{FF2B5EF4-FFF2-40B4-BE49-F238E27FC236}">
                  <a16:creationId xmlns:a16="http://schemas.microsoft.com/office/drawing/2014/main" id="{65FF1FFC-D524-2D6A-C301-3DC9ECE8219C}"/>
                </a:ext>
              </a:extLst>
            </p:cNvPr>
            <p:cNvSpPr/>
            <p:nvPr/>
          </p:nvSpPr>
          <p:spPr>
            <a:xfrm>
              <a:off x="197165" y="8765465"/>
              <a:ext cx="3058110" cy="3347027"/>
            </a:xfrm>
            <a:prstGeom prst="rect">
              <a:avLst/>
            </a:prstGeom>
            <a:blipFill>
              <a:blip r:embed="rId10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5" name="object 56">
              <a:extLst>
                <a:ext uri="{FF2B5EF4-FFF2-40B4-BE49-F238E27FC236}">
                  <a16:creationId xmlns:a16="http://schemas.microsoft.com/office/drawing/2014/main" id="{CC1F2230-615A-68D5-E66B-A483406CD1B3}"/>
                </a:ext>
              </a:extLst>
            </p:cNvPr>
            <p:cNvSpPr/>
            <p:nvPr/>
          </p:nvSpPr>
          <p:spPr>
            <a:xfrm>
              <a:off x="15918865" y="8520915"/>
              <a:ext cx="3741595" cy="5417053"/>
            </a:xfrm>
            <a:prstGeom prst="rect">
              <a:avLst/>
            </a:prstGeom>
            <a:blipFill>
              <a:blip r:embed="rId11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 t="1" b="-15214"/>
              </a:stretch>
            </a:blipFill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endParaRPr>
            </a:p>
          </p:txBody>
        </p:sp>
      </p:grp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F5BBE38B-4754-A801-F5D5-847DDEF6F2E3}"/>
              </a:ext>
            </a:extLst>
          </p:cNvPr>
          <p:cNvGrpSpPr/>
          <p:nvPr/>
        </p:nvGrpSpPr>
        <p:grpSpPr>
          <a:xfrm>
            <a:off x="1036324" y="1712661"/>
            <a:ext cx="9966953" cy="2138386"/>
            <a:chOff x="2881405" y="4381693"/>
            <a:chExt cx="13608427" cy="5188480"/>
          </a:xfrm>
        </p:grpSpPr>
        <p:sp>
          <p:nvSpPr>
            <p:cNvPr id="27" name="object 8">
              <a:extLst>
                <a:ext uri="{FF2B5EF4-FFF2-40B4-BE49-F238E27FC236}">
                  <a16:creationId xmlns:a16="http://schemas.microsoft.com/office/drawing/2014/main" id="{C80C9450-78C6-7288-9224-F12486DC7AE8}"/>
                </a:ext>
              </a:extLst>
            </p:cNvPr>
            <p:cNvSpPr/>
            <p:nvPr/>
          </p:nvSpPr>
          <p:spPr>
            <a:xfrm>
              <a:off x="16081934" y="4462316"/>
              <a:ext cx="45720" cy="5107553"/>
            </a:xfrm>
            <a:custGeom>
              <a:avLst/>
              <a:gdLst/>
              <a:ahLst/>
              <a:cxnLst/>
              <a:rect l="l" t="t" r="r" b="b"/>
              <a:pathLst>
                <a:path h="2647950">
                  <a:moveTo>
                    <a:pt x="0" y="0"/>
                  </a:moveTo>
                  <a:lnTo>
                    <a:pt x="0" y="2647797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8" name="object 9">
              <a:extLst>
                <a:ext uri="{FF2B5EF4-FFF2-40B4-BE49-F238E27FC236}">
                  <a16:creationId xmlns:a16="http://schemas.microsoft.com/office/drawing/2014/main" id="{FBA6B482-4F45-E283-E435-B61F18D784E1}"/>
                </a:ext>
              </a:extLst>
            </p:cNvPr>
            <p:cNvSpPr/>
            <p:nvPr/>
          </p:nvSpPr>
          <p:spPr>
            <a:xfrm flipH="1">
              <a:off x="13688975" y="4450959"/>
              <a:ext cx="47405" cy="3573756"/>
            </a:xfrm>
            <a:custGeom>
              <a:avLst/>
              <a:gdLst/>
              <a:ahLst/>
              <a:cxnLst/>
              <a:rect l="l" t="t" r="r" b="b"/>
              <a:pathLst>
                <a:path h="1996439">
                  <a:moveTo>
                    <a:pt x="0" y="0"/>
                  </a:moveTo>
                  <a:lnTo>
                    <a:pt x="0" y="1995881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29" name="object 10">
              <a:extLst>
                <a:ext uri="{FF2B5EF4-FFF2-40B4-BE49-F238E27FC236}">
                  <a16:creationId xmlns:a16="http://schemas.microsoft.com/office/drawing/2014/main" id="{0B9F9E0F-ACE2-BA52-434C-64B7F745A091}"/>
                </a:ext>
              </a:extLst>
            </p:cNvPr>
            <p:cNvSpPr/>
            <p:nvPr/>
          </p:nvSpPr>
          <p:spPr>
            <a:xfrm>
              <a:off x="12193597" y="4492624"/>
              <a:ext cx="76053" cy="3347807"/>
            </a:xfrm>
            <a:custGeom>
              <a:avLst/>
              <a:gdLst/>
              <a:ahLst/>
              <a:cxnLst/>
              <a:rect l="l" t="t" r="r" b="b"/>
              <a:pathLst>
                <a:path h="1670050">
                  <a:moveTo>
                    <a:pt x="0" y="0"/>
                  </a:moveTo>
                  <a:lnTo>
                    <a:pt x="0" y="1669923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30" name="object 11">
              <a:extLst>
                <a:ext uri="{FF2B5EF4-FFF2-40B4-BE49-F238E27FC236}">
                  <a16:creationId xmlns:a16="http://schemas.microsoft.com/office/drawing/2014/main" id="{9A371541-85AA-F1F8-CD56-269419982344}"/>
                </a:ext>
              </a:extLst>
            </p:cNvPr>
            <p:cNvSpPr/>
            <p:nvPr/>
          </p:nvSpPr>
          <p:spPr>
            <a:xfrm>
              <a:off x="6622237" y="4511588"/>
              <a:ext cx="45722" cy="2754717"/>
            </a:xfrm>
            <a:custGeom>
              <a:avLst/>
              <a:gdLst/>
              <a:ahLst/>
              <a:cxnLst/>
              <a:rect l="l" t="t" r="r" b="b"/>
              <a:pathLst>
                <a:path h="1670050">
                  <a:moveTo>
                    <a:pt x="0" y="0"/>
                  </a:moveTo>
                  <a:lnTo>
                    <a:pt x="0" y="1669923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31" name="object 12">
              <a:extLst>
                <a:ext uri="{FF2B5EF4-FFF2-40B4-BE49-F238E27FC236}">
                  <a16:creationId xmlns:a16="http://schemas.microsoft.com/office/drawing/2014/main" id="{B7B0A851-C00F-C92D-4323-ED3A78C7C420}"/>
                </a:ext>
              </a:extLst>
            </p:cNvPr>
            <p:cNvSpPr/>
            <p:nvPr/>
          </p:nvSpPr>
          <p:spPr>
            <a:xfrm flipH="1">
              <a:off x="4853129" y="4494582"/>
              <a:ext cx="45719" cy="3427042"/>
            </a:xfrm>
            <a:custGeom>
              <a:avLst/>
              <a:gdLst/>
              <a:ahLst/>
              <a:cxnLst/>
              <a:rect l="l" t="t" r="r" b="b"/>
              <a:pathLst>
                <a:path h="1978025">
                  <a:moveTo>
                    <a:pt x="0" y="0"/>
                  </a:moveTo>
                  <a:lnTo>
                    <a:pt x="0" y="1977796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32" name="object 13">
              <a:extLst>
                <a:ext uri="{FF2B5EF4-FFF2-40B4-BE49-F238E27FC236}">
                  <a16:creationId xmlns:a16="http://schemas.microsoft.com/office/drawing/2014/main" id="{FDF28D26-4993-512F-C9EC-823F784429FE}"/>
                </a:ext>
              </a:extLst>
            </p:cNvPr>
            <p:cNvSpPr/>
            <p:nvPr/>
          </p:nvSpPr>
          <p:spPr>
            <a:xfrm flipH="1">
              <a:off x="3372460" y="4511588"/>
              <a:ext cx="49555" cy="5058585"/>
            </a:xfrm>
            <a:custGeom>
              <a:avLst/>
              <a:gdLst/>
              <a:ahLst/>
              <a:cxnLst/>
              <a:rect l="l" t="t" r="r" b="b"/>
              <a:pathLst>
                <a:path h="3027045">
                  <a:moveTo>
                    <a:pt x="0" y="0"/>
                  </a:moveTo>
                  <a:lnTo>
                    <a:pt x="0" y="3026575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33" name="object 14">
              <a:extLst>
                <a:ext uri="{FF2B5EF4-FFF2-40B4-BE49-F238E27FC236}">
                  <a16:creationId xmlns:a16="http://schemas.microsoft.com/office/drawing/2014/main" id="{493FE008-EDD4-3C09-5ED2-7708BED81033}"/>
                </a:ext>
              </a:extLst>
            </p:cNvPr>
            <p:cNvSpPr/>
            <p:nvPr/>
          </p:nvSpPr>
          <p:spPr>
            <a:xfrm flipH="1">
              <a:off x="8276925" y="4500262"/>
              <a:ext cx="45719" cy="2236168"/>
            </a:xfrm>
            <a:custGeom>
              <a:avLst/>
              <a:gdLst/>
              <a:ahLst/>
              <a:cxnLst/>
              <a:rect l="l" t="t" r="r" b="b"/>
              <a:pathLst>
                <a:path h="785494">
                  <a:moveTo>
                    <a:pt x="0" y="0"/>
                  </a:moveTo>
                  <a:lnTo>
                    <a:pt x="0" y="785228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34" name="object 15">
              <a:extLst>
                <a:ext uri="{FF2B5EF4-FFF2-40B4-BE49-F238E27FC236}">
                  <a16:creationId xmlns:a16="http://schemas.microsoft.com/office/drawing/2014/main" id="{2CD1A3CA-1B00-3431-91B0-658C71066817}"/>
                </a:ext>
              </a:extLst>
            </p:cNvPr>
            <p:cNvSpPr/>
            <p:nvPr/>
          </p:nvSpPr>
          <p:spPr>
            <a:xfrm>
              <a:off x="11445869" y="4446921"/>
              <a:ext cx="2805266" cy="110930"/>
            </a:xfrm>
            <a:custGeom>
              <a:avLst/>
              <a:gdLst/>
              <a:ahLst/>
              <a:cxnLst/>
              <a:rect l="l" t="t" r="r" b="b"/>
              <a:pathLst>
                <a:path w="2152015">
                  <a:moveTo>
                    <a:pt x="0" y="0"/>
                  </a:moveTo>
                  <a:lnTo>
                    <a:pt x="2151570" y="0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35" name="object 16">
              <a:extLst>
                <a:ext uri="{FF2B5EF4-FFF2-40B4-BE49-F238E27FC236}">
                  <a16:creationId xmlns:a16="http://schemas.microsoft.com/office/drawing/2014/main" id="{A002C130-3521-AD87-A74F-2FD7ECEE22B3}"/>
                </a:ext>
              </a:extLst>
            </p:cNvPr>
            <p:cNvSpPr/>
            <p:nvPr/>
          </p:nvSpPr>
          <p:spPr>
            <a:xfrm>
              <a:off x="15674246" y="4435675"/>
              <a:ext cx="815586" cy="0"/>
            </a:xfrm>
            <a:custGeom>
              <a:avLst/>
              <a:gdLst/>
              <a:ahLst/>
              <a:cxnLst/>
              <a:rect l="l" t="t" r="r" b="b"/>
              <a:pathLst>
                <a:path w="572134">
                  <a:moveTo>
                    <a:pt x="0" y="0"/>
                  </a:moveTo>
                  <a:lnTo>
                    <a:pt x="571995" y="0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  <p:sp>
          <p:nvSpPr>
            <p:cNvPr id="36" name="object 17">
              <a:extLst>
                <a:ext uri="{FF2B5EF4-FFF2-40B4-BE49-F238E27FC236}">
                  <a16:creationId xmlns:a16="http://schemas.microsoft.com/office/drawing/2014/main" id="{4E95BE4C-7E7F-6F09-F866-AAD7C19F67DD}"/>
                </a:ext>
              </a:extLst>
            </p:cNvPr>
            <p:cNvSpPr/>
            <p:nvPr/>
          </p:nvSpPr>
          <p:spPr>
            <a:xfrm flipV="1">
              <a:off x="2881405" y="4381693"/>
              <a:ext cx="8049709" cy="110930"/>
            </a:xfrm>
            <a:custGeom>
              <a:avLst/>
              <a:gdLst/>
              <a:ahLst/>
              <a:cxnLst/>
              <a:rect l="l" t="t" r="r" b="b"/>
              <a:pathLst>
                <a:path w="4629150">
                  <a:moveTo>
                    <a:pt x="0" y="0"/>
                  </a:moveTo>
                  <a:lnTo>
                    <a:pt x="4628667" y="0"/>
                  </a:lnTo>
                </a:path>
              </a:pathLst>
            </a:custGeom>
            <a:ln w="12700">
              <a:solidFill>
                <a:schemeClr val="tx1"/>
              </a:solidFill>
            </a:ln>
          </p:spPr>
          <p:txBody>
            <a:bodyPr wrap="square" lIns="0" tIns="0" rIns="0" bIns="0" rtlCol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endParaRPr>
            </a:p>
          </p:txBody>
        </p:sp>
      </p:grpSp>
      <p:pic>
        <p:nvPicPr>
          <p:cNvPr id="38" name="図 37" descr="屋内, 座る, 暗い, 背景 が含まれている画像&#10;&#10;自動的に生成された説明">
            <a:extLst>
              <a:ext uri="{FF2B5EF4-FFF2-40B4-BE49-F238E27FC236}">
                <a16:creationId xmlns:a16="http://schemas.microsoft.com/office/drawing/2014/main" id="{44D6E303-E838-32AC-CAB4-0B098414F3CC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17941"/>
          <a:stretch/>
        </p:blipFill>
        <p:spPr>
          <a:xfrm>
            <a:off x="2861169" y="2768834"/>
            <a:ext cx="1816036" cy="351369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9" name="object 14">
            <a:extLst>
              <a:ext uri="{FF2B5EF4-FFF2-40B4-BE49-F238E27FC236}">
                <a16:creationId xmlns:a16="http://schemas.microsoft.com/office/drawing/2014/main" id="{889D3FB8-1104-88FF-BD1B-F4423573DC75}"/>
              </a:ext>
            </a:extLst>
          </p:cNvPr>
          <p:cNvSpPr/>
          <p:nvPr/>
        </p:nvSpPr>
        <p:spPr>
          <a:xfrm>
            <a:off x="6382056" y="1771449"/>
            <a:ext cx="45719" cy="713132"/>
          </a:xfrm>
          <a:custGeom>
            <a:avLst/>
            <a:gdLst/>
            <a:ahLst/>
            <a:cxnLst/>
            <a:rect l="l" t="t" r="r" b="b"/>
            <a:pathLst>
              <a:path h="785494">
                <a:moveTo>
                  <a:pt x="0" y="0"/>
                </a:moveTo>
                <a:lnTo>
                  <a:pt x="0" y="785228"/>
                </a:lnTo>
              </a:path>
            </a:pathLst>
          </a:custGeom>
          <a:ln w="12700"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Arial" panose="020B0604020202020204" pitchFamily="34" charset="0"/>
            </a:endParaRP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782C8C9F-555D-3788-9CAB-95C91B26C76D}"/>
              </a:ext>
            </a:extLst>
          </p:cNvPr>
          <p:cNvSpPr txBox="1"/>
          <p:nvPr/>
        </p:nvSpPr>
        <p:spPr>
          <a:xfrm>
            <a:off x="1091793" y="1214840"/>
            <a:ext cx="735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Curve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80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97F5A168-AC59-B335-3A37-82522E9090AB}"/>
              </a:ext>
            </a:extLst>
          </p:cNvPr>
          <p:cNvSpPr txBox="1"/>
          <p:nvPr/>
        </p:nvSpPr>
        <p:spPr>
          <a:xfrm>
            <a:off x="2135695" y="1227505"/>
            <a:ext cx="735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Curve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120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E1683C2D-EB1D-E155-68C7-1E31EC173912}"/>
              </a:ext>
            </a:extLst>
          </p:cNvPr>
          <p:cNvSpPr txBox="1"/>
          <p:nvPr/>
        </p:nvSpPr>
        <p:spPr>
          <a:xfrm>
            <a:off x="3397136" y="1227505"/>
            <a:ext cx="735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Curve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135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210A5C4-093E-641C-C500-E41704023529}"/>
              </a:ext>
            </a:extLst>
          </p:cNvPr>
          <p:cNvSpPr txBox="1"/>
          <p:nvPr/>
        </p:nvSpPr>
        <p:spPr>
          <a:xfrm>
            <a:off x="4645963" y="1254456"/>
            <a:ext cx="735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Curve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150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2E5EB08-8CDE-7651-13D4-73081C101344}"/>
              </a:ext>
            </a:extLst>
          </p:cNvPr>
          <p:cNvSpPr txBox="1"/>
          <p:nvPr/>
        </p:nvSpPr>
        <p:spPr>
          <a:xfrm>
            <a:off x="6008651" y="1254456"/>
            <a:ext cx="7356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Curve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240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1AB5F46-E78F-4B7C-6222-5E987731450B}"/>
              </a:ext>
            </a:extLst>
          </p:cNvPr>
          <p:cNvSpPr txBox="1"/>
          <p:nvPr/>
        </p:nvSpPr>
        <p:spPr>
          <a:xfrm>
            <a:off x="7574583" y="1254992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Flat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165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2DF84D2-4677-B259-75F0-BDEDFDCD2216}"/>
              </a:ext>
            </a:extLst>
          </p:cNvPr>
          <p:cNvSpPr txBox="1"/>
          <p:nvPr/>
        </p:nvSpPr>
        <p:spPr>
          <a:xfrm>
            <a:off x="8723116" y="1235160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Flat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125</a:t>
            </a:r>
            <a:endParaRPr kumimoji="1" lang="ja-JP" altLang="en-US" sz="1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Meiryo UI" panose="020B0604030504040204" pitchFamily="50" charset="-128"/>
              <a:ea typeface="Meiryo UI" panose="020B0604030504040204" pitchFamily="50" charset="-128"/>
              <a:cs typeface="+mn-cs"/>
            </a:endParaRPr>
          </a:p>
        </p:txBody>
      </p:sp>
      <p:sp>
        <p:nvSpPr>
          <p:cNvPr id="48" name="テキスト ボックス 47">
            <a:extLst>
              <a:ext uri="{FF2B5EF4-FFF2-40B4-BE49-F238E27FC236}">
                <a16:creationId xmlns:a16="http://schemas.microsoft.com/office/drawing/2014/main" id="{E3B0D3F2-A54B-40EF-8AF1-421B4E3304C7}"/>
              </a:ext>
            </a:extLst>
          </p:cNvPr>
          <p:cNvSpPr txBox="1"/>
          <p:nvPr/>
        </p:nvSpPr>
        <p:spPr>
          <a:xfrm>
            <a:off x="10250235" y="1235160"/>
            <a:ext cx="9085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Surface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Meiryo UI" panose="020B0604030504040204" pitchFamily="50" charset="-128"/>
                <a:ea typeface="Meiryo UI" panose="020B0604030504040204" pitchFamily="50" charset="-128"/>
                <a:cs typeface="+mn-cs"/>
              </a:rPr>
              <a:t>150</a:t>
            </a:r>
          </a:p>
        </p:txBody>
      </p:sp>
    </p:spTree>
    <p:extLst>
      <p:ext uri="{BB962C8B-B14F-4D97-AF65-F5344CB8AC3E}">
        <p14:creationId xmlns:p14="http://schemas.microsoft.com/office/powerpoint/2010/main" val="3888261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7E06830-1FE2-2F8B-76B9-D727950270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958" y="1226232"/>
            <a:ext cx="10742083" cy="4657748"/>
          </a:xfrm>
          <a:prstGeom prst="rect">
            <a:avLst/>
          </a:prstGeom>
        </p:spPr>
      </p:pic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E2BFC53-5EC8-781A-06C1-FADC31E0032D}"/>
              </a:ext>
            </a:extLst>
          </p:cNvPr>
          <p:cNvSpPr txBox="1"/>
          <p:nvPr/>
        </p:nvSpPr>
        <p:spPr>
          <a:xfrm>
            <a:off x="724958" y="418130"/>
            <a:ext cx="4129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比較</a:t>
            </a:r>
          </a:p>
        </p:txBody>
      </p:sp>
    </p:spTree>
    <p:extLst>
      <p:ext uri="{BB962C8B-B14F-4D97-AF65-F5344CB8AC3E}">
        <p14:creationId xmlns:p14="http://schemas.microsoft.com/office/powerpoint/2010/main" val="1261026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1ED43414-5674-0E26-BE3B-7EC0E2DD91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686" y="635653"/>
            <a:ext cx="3621127" cy="482816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B7D575-049C-424F-FF7F-71099E6082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2855" y="635653"/>
            <a:ext cx="3621127" cy="4828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図 3">
            <a:extLst>
              <a:ext uri="{FF2B5EF4-FFF2-40B4-BE49-F238E27FC236}">
                <a16:creationId xmlns:a16="http://schemas.microsoft.com/office/drawing/2014/main" id="{EA292B9B-7036-5B71-E13D-ABDC7D1D6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6073" y="635653"/>
            <a:ext cx="3621127" cy="4828169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1D9D810-FE58-9927-242E-ADC4B6EA5ADB}"/>
              </a:ext>
            </a:extLst>
          </p:cNvPr>
          <p:cNvSpPr txBox="1"/>
          <p:nvPr/>
        </p:nvSpPr>
        <p:spPr>
          <a:xfrm>
            <a:off x="457200" y="5632315"/>
            <a:ext cx="3433864" cy="646331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C120</a:t>
            </a:r>
          </a:p>
          <a:p>
            <a:r>
              <a:rPr lang="ja-JP" altLang="en-US" dirty="0"/>
              <a:t>左右が浮いています</a:t>
            </a:r>
            <a:endParaRPr kumimoji="1" lang="ja-JP" altLang="en-US" dirty="0"/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80691FFC-2F92-2416-3494-4A3389D8F2A2}"/>
              </a:ext>
            </a:extLst>
          </p:cNvPr>
          <p:cNvSpPr txBox="1"/>
          <p:nvPr/>
        </p:nvSpPr>
        <p:spPr>
          <a:xfrm>
            <a:off x="4520118" y="5642043"/>
            <a:ext cx="3433864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C</a:t>
            </a:r>
            <a:r>
              <a:rPr lang="en-US" altLang="ja-JP" dirty="0"/>
              <a:t>135</a:t>
            </a:r>
          </a:p>
          <a:p>
            <a:r>
              <a:rPr kumimoji="1" lang="ja-JP" altLang="en-US" dirty="0"/>
              <a:t>ピッタリはまっています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98A4299-DD59-2835-8AC7-3C69E64C0FE8}"/>
              </a:ext>
            </a:extLst>
          </p:cNvPr>
          <p:cNvSpPr txBox="1"/>
          <p:nvPr/>
        </p:nvSpPr>
        <p:spPr>
          <a:xfrm>
            <a:off x="8478057" y="5632314"/>
            <a:ext cx="3197157" cy="646331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kumimoji="1" lang="en-US" altLang="ja-JP" dirty="0"/>
              <a:t>C1</a:t>
            </a:r>
            <a:r>
              <a:rPr lang="en-US" altLang="ja-JP" dirty="0"/>
              <a:t>5</a:t>
            </a:r>
            <a:r>
              <a:rPr kumimoji="1" lang="en-US" altLang="ja-JP" dirty="0"/>
              <a:t>0</a:t>
            </a:r>
          </a:p>
          <a:p>
            <a:r>
              <a:rPr lang="ja-JP" altLang="en-US" dirty="0"/>
              <a:t>大きすぎます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619638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CCBB1C70-E3C6-A174-C8EB-BF5BCDBA2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843" y="334188"/>
            <a:ext cx="5642041" cy="6189623"/>
          </a:xfrm>
          <a:prstGeom prst="rect">
            <a:avLst/>
          </a:prstGeom>
        </p:spPr>
      </p:pic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42F05E30-81CC-0137-B1DF-2CDB3DBB3EDF}"/>
              </a:ext>
            </a:extLst>
          </p:cNvPr>
          <p:cNvSpPr/>
          <p:nvPr/>
        </p:nvSpPr>
        <p:spPr>
          <a:xfrm>
            <a:off x="6383370" y="1741250"/>
            <a:ext cx="5642041" cy="28891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lvl="1">
              <a:lnSpc>
                <a:spcPct val="150000"/>
              </a:lnSpc>
            </a:pPr>
            <a:r>
              <a:rPr kumimoji="1" lang="ja-JP" altLang="en-US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特徴：</a:t>
            </a:r>
            <a:r>
              <a:rPr kumimoji="1" lang="ja-JP" altLang="en-US" sz="2400" b="1" u="sng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カーブにより、フィットしやすい</a:t>
            </a:r>
            <a:endParaRPr kumimoji="1" lang="en-US" altLang="ja-JP" b="1" u="sng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800100" lvl="1" indent="-342900">
              <a:lnSpc>
                <a:spcPct val="150000"/>
              </a:lnSpc>
              <a:buFont typeface="+mj-ea"/>
              <a:buAutoNum type="circleNumDbPlain"/>
            </a:pPr>
            <a:r>
              <a:rPr kumimoji="1"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Curve120</a:t>
            </a:r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と比較して、</a:t>
            </a:r>
            <a:r>
              <a:rPr kumimoji="1" lang="en-US" altLang="ja-JP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29%</a:t>
            </a:r>
            <a:r>
              <a:rPr kumimoji="1" lang="ja-JP" altLang="en-US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深い</a:t>
            </a:r>
            <a:r>
              <a:rPr kumimoji="1"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</a:t>
            </a:r>
            <a:r>
              <a:rPr kumimoji="1"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型カップ</a:t>
            </a:r>
            <a:endParaRPr kumimoji="1" lang="en-US" altLang="ja-JP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800100" lvl="1" indent="-342900">
              <a:lnSpc>
                <a:spcPct val="150000"/>
              </a:lnSpc>
              <a:buFont typeface="+mj-ea"/>
              <a:buAutoNum type="circleNumDbPlain"/>
            </a:pPr>
            <a: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Curve120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150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よりも</a:t>
            </a:r>
            <a:r>
              <a:rPr lang="ja-JP" altLang="en-US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高さのあるコントゥアー</a:t>
            </a:r>
            <a:endParaRPr lang="en-US" altLang="ja-JP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1">
              <a:lnSpc>
                <a:spcPct val="150000"/>
              </a:lnSpc>
            </a:pPr>
            <a:r>
              <a:rPr lang="ja-JP" altLang="en-US" b="1" baseline="30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（コントゥアー：シリコン部分）</a:t>
            </a:r>
            <a:endParaRPr lang="en-US" altLang="ja-JP" b="1" baseline="30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800100" lvl="1" indent="-342900">
              <a:lnSpc>
                <a:spcPct val="150000"/>
              </a:lnSpc>
              <a:buFont typeface="+mj-ea"/>
              <a:buAutoNum type="circleNumDbPlain"/>
            </a:pPr>
            <a: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Curve120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・</a:t>
            </a:r>
            <a: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150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よりも</a:t>
            </a:r>
            <a:r>
              <a:rPr lang="ja-JP" altLang="en-US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吸引チャネルが多い</a:t>
            </a:r>
            <a:endParaRPr lang="en-US" altLang="ja-JP" b="1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lvl="1">
              <a:lnSpc>
                <a:spcPct val="150000"/>
              </a:lnSpc>
            </a:pPr>
            <a:r>
              <a:rPr lang="ja-JP" altLang="en-US" b="1" baseline="30000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　　　　（吸引チャネル：カップ内の溝）</a:t>
            </a:r>
            <a:endParaRPr lang="en-US" altLang="ja-JP" b="1" baseline="30000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  <a:p>
            <a:pPr marL="800100" lvl="1" indent="-342900">
              <a:lnSpc>
                <a:spcPct val="150000"/>
              </a:lnSpc>
              <a:buFont typeface="+mj-ea"/>
              <a:buAutoNum type="circleNumDbPlain"/>
            </a:pPr>
            <a:r>
              <a:rPr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Curve120</a:t>
            </a:r>
            <a:r>
              <a:rPr lang="ja-JP" altLang="en-US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と比較して、</a:t>
            </a:r>
            <a:r>
              <a:rPr lang="ja-JP" altLang="en-US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冷却面積が</a:t>
            </a:r>
            <a:r>
              <a:rPr lang="en-US" altLang="ja-JP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25%</a:t>
            </a:r>
            <a:r>
              <a:rPr lang="ja-JP" altLang="en-US" b="1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広い</a:t>
            </a:r>
            <a:endParaRPr kumimoji="1" lang="ja-JP" altLang="en-US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86065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5" descr="A picture containing toiletry, sitting, black, table&#10;&#10;Description automatically generated">
            <a:extLst>
              <a:ext uri="{FF2B5EF4-FFF2-40B4-BE49-F238E27FC236}">
                <a16:creationId xmlns:a16="http://schemas.microsoft.com/office/drawing/2014/main" id="{43F55DE7-0738-4600-84AF-E512E03868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1263" t="11010" r="31332" b="30323"/>
          <a:stretch/>
        </p:blipFill>
        <p:spPr>
          <a:xfrm>
            <a:off x="783771" y="1063690"/>
            <a:ext cx="4671355" cy="4884575"/>
          </a:xfrm>
          <a:prstGeom prst="rect">
            <a:avLst/>
          </a:prstGeom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56869354-1C8F-4CB0-8C0A-FD35F37FAF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93" t="26628" r="11300" b="23783"/>
          <a:stretch/>
        </p:blipFill>
        <p:spPr bwMode="auto">
          <a:xfrm>
            <a:off x="6447453" y="661785"/>
            <a:ext cx="4292082" cy="803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oolSculpting Elite » Premier Dermatology">
            <a:extLst>
              <a:ext uri="{FF2B5EF4-FFF2-40B4-BE49-F238E27FC236}">
                <a16:creationId xmlns:a16="http://schemas.microsoft.com/office/drawing/2014/main" id="{A5FA7F62-EED1-4AA0-B587-E4125EAB83F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92" t="3539" r="14671" b="2993"/>
          <a:stretch/>
        </p:blipFill>
        <p:spPr bwMode="auto">
          <a:xfrm>
            <a:off x="6576524" y="1556665"/>
            <a:ext cx="4013721" cy="50672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470782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 descr="Questions? We have answers">
            <a:extLst>
              <a:ext uri="{FF2B5EF4-FFF2-40B4-BE49-F238E27FC236}">
                <a16:creationId xmlns:a16="http://schemas.microsoft.com/office/drawing/2014/main" id="{EAE026AC-A47C-48E0-9E15-5433301724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" r="47721" b="-184"/>
          <a:stretch/>
        </p:blipFill>
        <p:spPr bwMode="auto">
          <a:xfrm>
            <a:off x="5900742" y="891153"/>
            <a:ext cx="6214325" cy="494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31C5FD83-E620-08FF-10D6-B90ABF4574F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29" r="49770"/>
          <a:stretch/>
        </p:blipFill>
        <p:spPr bwMode="auto">
          <a:xfrm>
            <a:off x="76933" y="891154"/>
            <a:ext cx="5486400" cy="4945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1561618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130</TotalTime>
  <Words>100</Words>
  <Application>Microsoft Office PowerPoint</Application>
  <PresentationFormat>ワイド画面</PresentationFormat>
  <Paragraphs>34</Paragraphs>
  <Slides>6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2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4" baseType="lpstr">
      <vt:lpstr>BIZ UDPゴシック</vt:lpstr>
      <vt:lpstr>Meiryo UI</vt:lpstr>
      <vt:lpstr>游ゴシック</vt:lpstr>
      <vt:lpstr>游ゴシック Light</vt:lpstr>
      <vt:lpstr>Arial</vt:lpstr>
      <vt:lpstr>Office テーマ</vt:lpstr>
      <vt:lpstr>1_Office テーマ</vt:lpstr>
      <vt:lpstr>think-cell スライド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Kudo, Ayano</dc:creator>
  <cp:lastModifiedBy>Oishi, Kaai</cp:lastModifiedBy>
  <cp:revision>4</cp:revision>
  <dcterms:created xsi:type="dcterms:W3CDTF">2025-11-28T08:49:42Z</dcterms:created>
  <dcterms:modified xsi:type="dcterms:W3CDTF">2026-10-01T06:26:33Z</dcterms:modified>
</cp:coreProperties>
</file>